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20BCD-F526-46E4-8248-CC7DBEED1C9A}" type="datetimeFigureOut">
              <a:rPr lang="de-AT" smtClean="0"/>
              <a:t>13.04.2013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99652-CABC-48B8-A8C4-CC319B55E5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75861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FBC78DD-786A-4EAE-A40C-1E0DDA5C76FE}" type="datetime1">
              <a:rPr lang="de-AT" smtClean="0"/>
              <a:t>13.04.2013</a:t>
            </a:fld>
            <a:endParaRPr lang="de-A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379B9C1-4D46-40A6-A0A7-C6E600324413}" type="slidenum">
              <a:rPr lang="de-AT" smtClean="0"/>
              <a:t>‹Nr.›</a:t>
            </a:fld>
            <a:endParaRPr lang="de-A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EB33-F743-435C-910E-A3887B6AE1D4}" type="datetime1">
              <a:rPr lang="de-AT" smtClean="0"/>
              <a:t>13.04.2013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7DAD-8C1A-4C4C-89F2-563F9E5A1132}" type="datetime1">
              <a:rPr lang="de-AT" smtClean="0"/>
              <a:t>13.04.2013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92FC-5EE5-471D-9B8C-3857F923A240}" type="datetime1">
              <a:rPr lang="de-AT" smtClean="0"/>
              <a:t>13.04.2013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CBCB-58D4-4A4D-9DA2-CE0A85B96C1F}" type="datetime1">
              <a:rPr lang="de-AT" smtClean="0"/>
              <a:t>13.04.2013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61A3-712A-4C76-8E4D-11D82BB677CA}" type="datetime1">
              <a:rPr lang="de-AT" smtClean="0"/>
              <a:t>13.04.2013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77EB-CFF4-467C-AEA8-1DBE6B87FE0A}" type="datetime1">
              <a:rPr lang="de-AT" smtClean="0"/>
              <a:t>13.04.2013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D911D-0BB9-474F-A59E-1AC041BB8A3E}" type="datetime1">
              <a:rPr lang="de-AT" smtClean="0"/>
              <a:t>13.04.2013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3D25-6743-49A4-9CA1-482A972EF8D4}" type="datetime1">
              <a:rPr lang="de-AT" smtClean="0"/>
              <a:t>13.04.2013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6759-3791-474D-A116-9B8BEC6E4E1C}" type="datetime1">
              <a:rPr lang="de-AT" smtClean="0"/>
              <a:t>13.04.2013</a:t>
            </a:fld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‹Nr.›</a:t>
            </a:fld>
            <a:endParaRPr lang="de-A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4605-7C73-45D4-963F-F73D87DB28F8}" type="datetime1">
              <a:rPr lang="de-AT" smtClean="0"/>
              <a:t>13.04.2013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27EBE9-5F38-4E29-A170-EBF2EB212CAD}" type="datetime1">
              <a:rPr lang="de-AT" smtClean="0"/>
              <a:t>13.04.2013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379B9C1-4D46-40A6-A0A7-C6E600324413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Pricing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/>
              <a:t>b</a:t>
            </a:r>
            <a:r>
              <a:rPr lang="de-AT" dirty="0" err="1" smtClean="0"/>
              <a:t>y</a:t>
            </a:r>
            <a:r>
              <a:rPr lang="de-AT" dirty="0" smtClean="0"/>
              <a:t> Maria Peer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51093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Role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Pricing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Produces</a:t>
            </a:r>
            <a:r>
              <a:rPr lang="de-AT" dirty="0" smtClean="0"/>
              <a:t> </a:t>
            </a:r>
            <a:r>
              <a:rPr lang="de-AT" dirty="0" err="1" smtClean="0"/>
              <a:t>revenue</a:t>
            </a:r>
            <a:endParaRPr lang="de-AT" dirty="0" smtClean="0"/>
          </a:p>
          <a:p>
            <a:r>
              <a:rPr lang="de-AT" dirty="0" err="1" smtClean="0"/>
              <a:t>Product</a:t>
            </a:r>
            <a:r>
              <a:rPr lang="de-AT" dirty="0" smtClean="0"/>
              <a:t>, </a:t>
            </a:r>
            <a:r>
              <a:rPr lang="de-AT" dirty="0" err="1" smtClean="0"/>
              <a:t>place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promotion</a:t>
            </a:r>
            <a:r>
              <a:rPr lang="de-AT" dirty="0" smtClean="0"/>
              <a:t> </a:t>
            </a:r>
            <a:r>
              <a:rPr lang="de-AT" dirty="0" err="1" smtClean="0"/>
              <a:t>produce</a:t>
            </a:r>
            <a:r>
              <a:rPr lang="de-AT" dirty="0" smtClean="0"/>
              <a:t> </a:t>
            </a:r>
            <a:r>
              <a:rPr lang="de-AT" dirty="0" err="1" smtClean="0"/>
              <a:t>costs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© Maria Peer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331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Procedure</a:t>
            </a: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de-AT" dirty="0" err="1" smtClean="0"/>
              <a:t>Pricing</a:t>
            </a:r>
            <a:r>
              <a:rPr lang="de-AT" dirty="0" smtClean="0"/>
              <a:t> </a:t>
            </a:r>
            <a:r>
              <a:rPr lang="de-AT" dirty="0" err="1" smtClean="0"/>
              <a:t>objective</a:t>
            </a:r>
            <a:r>
              <a:rPr lang="de-AT" dirty="0" smtClean="0"/>
              <a:t> (</a:t>
            </a:r>
            <a:r>
              <a:rPr lang="de-AT" dirty="0" err="1" smtClean="0"/>
              <a:t>profit</a:t>
            </a:r>
            <a:r>
              <a:rPr lang="de-AT" dirty="0" smtClean="0"/>
              <a:t>, </a:t>
            </a:r>
            <a:r>
              <a:rPr lang="de-AT" dirty="0" err="1" smtClean="0"/>
              <a:t>market</a:t>
            </a:r>
            <a:r>
              <a:rPr lang="de-AT" dirty="0" smtClean="0"/>
              <a:t> </a:t>
            </a:r>
            <a:r>
              <a:rPr lang="de-AT" dirty="0" err="1" smtClean="0"/>
              <a:t>share</a:t>
            </a:r>
            <a:r>
              <a:rPr lang="de-AT" dirty="0" smtClean="0"/>
              <a:t>, </a:t>
            </a:r>
            <a:r>
              <a:rPr lang="de-AT" dirty="0" err="1" smtClean="0"/>
              <a:t>skimming</a:t>
            </a:r>
            <a:r>
              <a:rPr lang="de-AT" dirty="0" smtClean="0"/>
              <a:t>, </a:t>
            </a:r>
            <a:r>
              <a:rPr lang="de-AT" dirty="0" err="1" smtClean="0"/>
              <a:t>quality</a:t>
            </a:r>
            <a:r>
              <a:rPr lang="de-AT" dirty="0" smtClean="0"/>
              <a:t>)</a:t>
            </a:r>
          </a:p>
          <a:p>
            <a:pPr marL="525780" indent="-457200">
              <a:buFont typeface="+mj-lt"/>
              <a:buAutoNum type="arabicPeriod"/>
            </a:pPr>
            <a:r>
              <a:rPr lang="de-AT" dirty="0" smtClean="0"/>
              <a:t>Demand </a:t>
            </a:r>
            <a:r>
              <a:rPr lang="de-AT" dirty="0" err="1" smtClean="0"/>
              <a:t>curve</a:t>
            </a:r>
            <a:r>
              <a:rPr lang="de-AT" dirty="0" smtClean="0"/>
              <a:t> – </a:t>
            </a:r>
            <a:r>
              <a:rPr lang="de-AT" dirty="0" err="1" smtClean="0"/>
              <a:t>quantities</a:t>
            </a:r>
            <a:r>
              <a:rPr lang="de-AT" dirty="0" smtClean="0"/>
              <a:t> </a:t>
            </a:r>
            <a:r>
              <a:rPr lang="de-AT" dirty="0" err="1" smtClean="0"/>
              <a:t>at</a:t>
            </a:r>
            <a:r>
              <a:rPr lang="de-AT" dirty="0" smtClean="0"/>
              <a:t> </a:t>
            </a:r>
            <a:r>
              <a:rPr lang="de-AT" dirty="0" err="1" smtClean="0"/>
              <a:t>each</a:t>
            </a:r>
            <a:r>
              <a:rPr lang="de-AT" dirty="0" smtClean="0"/>
              <a:t> </a:t>
            </a:r>
            <a:r>
              <a:rPr lang="de-AT" dirty="0" err="1" smtClean="0"/>
              <a:t>possible</a:t>
            </a:r>
            <a:r>
              <a:rPr lang="de-AT" dirty="0" smtClean="0"/>
              <a:t> </a:t>
            </a:r>
            <a:r>
              <a:rPr lang="de-AT" dirty="0" err="1" smtClean="0"/>
              <a:t>price</a:t>
            </a:r>
            <a:endParaRPr lang="de-AT" dirty="0" smtClean="0"/>
          </a:p>
          <a:p>
            <a:pPr marL="525780" indent="-457200">
              <a:buFont typeface="+mj-lt"/>
              <a:buAutoNum type="arabicPeriod"/>
            </a:pPr>
            <a:r>
              <a:rPr lang="de-AT" dirty="0" err="1" smtClean="0"/>
              <a:t>Costs</a:t>
            </a:r>
            <a:r>
              <a:rPr lang="de-AT" dirty="0" smtClean="0"/>
              <a:t> </a:t>
            </a:r>
            <a:r>
              <a:rPr lang="de-AT" dirty="0" err="1" smtClean="0"/>
              <a:t>varying</a:t>
            </a:r>
            <a:r>
              <a:rPr lang="de-AT" dirty="0" smtClean="0"/>
              <a:t> </a:t>
            </a:r>
            <a:r>
              <a:rPr lang="de-AT" dirty="0" err="1" smtClean="0"/>
              <a:t>according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output</a:t>
            </a:r>
            <a:r>
              <a:rPr lang="de-AT" dirty="0" smtClean="0"/>
              <a:t> </a:t>
            </a:r>
            <a:r>
              <a:rPr lang="de-AT" dirty="0" err="1" smtClean="0"/>
              <a:t>level</a:t>
            </a:r>
            <a:endParaRPr lang="de-AT" dirty="0" smtClean="0"/>
          </a:p>
          <a:p>
            <a:pPr marL="525780" indent="-457200">
              <a:buFont typeface="+mj-lt"/>
              <a:buAutoNum type="arabicPeriod"/>
            </a:pPr>
            <a:r>
              <a:rPr lang="de-AT" dirty="0" err="1" smtClean="0"/>
              <a:t>Competitors</a:t>
            </a:r>
            <a:r>
              <a:rPr lang="de-AT" dirty="0" smtClean="0"/>
              <a:t>‘ </a:t>
            </a:r>
            <a:r>
              <a:rPr lang="de-AT" dirty="0" err="1" smtClean="0"/>
              <a:t>costs</a:t>
            </a:r>
            <a:r>
              <a:rPr lang="de-AT" dirty="0" smtClean="0"/>
              <a:t>, </a:t>
            </a:r>
            <a:r>
              <a:rPr lang="de-AT" dirty="0" err="1" smtClean="0"/>
              <a:t>prices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offers</a:t>
            </a:r>
            <a:endParaRPr lang="de-AT" dirty="0" smtClean="0"/>
          </a:p>
          <a:p>
            <a:pPr marL="525780" indent="-457200">
              <a:buFont typeface="+mj-lt"/>
              <a:buAutoNum type="arabicPeriod"/>
            </a:pPr>
            <a:r>
              <a:rPr lang="de-AT" dirty="0" err="1" smtClean="0"/>
              <a:t>Pricing</a:t>
            </a:r>
            <a:r>
              <a:rPr lang="de-AT" dirty="0" smtClean="0"/>
              <a:t> </a:t>
            </a:r>
            <a:r>
              <a:rPr lang="de-AT" dirty="0" err="1" smtClean="0"/>
              <a:t>method</a:t>
            </a:r>
            <a:endParaRPr lang="de-AT" dirty="0" smtClean="0"/>
          </a:p>
          <a:p>
            <a:pPr marL="525780" indent="-457200">
              <a:buFont typeface="+mj-lt"/>
              <a:buAutoNum type="arabicPeriod"/>
            </a:pPr>
            <a:r>
              <a:rPr lang="de-AT" dirty="0" smtClean="0"/>
              <a:t>Final </a:t>
            </a:r>
            <a:r>
              <a:rPr lang="de-AT" dirty="0" err="1" smtClean="0"/>
              <a:t>price</a:t>
            </a:r>
            <a:r>
              <a:rPr lang="de-AT" dirty="0" smtClean="0"/>
              <a:t> </a:t>
            </a:r>
            <a:r>
              <a:rPr lang="de-AT" dirty="0" err="1" smtClean="0"/>
              <a:t>based</a:t>
            </a:r>
            <a:r>
              <a:rPr lang="de-AT" dirty="0" smtClean="0"/>
              <a:t> on </a:t>
            </a:r>
            <a:r>
              <a:rPr lang="de-AT" dirty="0" err="1" smtClean="0"/>
              <a:t>psychological</a:t>
            </a:r>
            <a:r>
              <a:rPr lang="de-AT" dirty="0" smtClean="0"/>
              <a:t> </a:t>
            </a:r>
            <a:r>
              <a:rPr lang="de-AT" dirty="0" err="1" smtClean="0"/>
              <a:t>pricing</a:t>
            </a:r>
            <a:r>
              <a:rPr lang="de-AT" dirty="0" smtClean="0"/>
              <a:t>, </a:t>
            </a:r>
            <a:r>
              <a:rPr lang="de-AT" dirty="0" err="1" smtClean="0"/>
              <a:t>other</a:t>
            </a:r>
            <a:r>
              <a:rPr lang="de-AT" dirty="0" smtClean="0"/>
              <a:t> </a:t>
            </a:r>
            <a:r>
              <a:rPr lang="de-AT" dirty="0" err="1" smtClean="0"/>
              <a:t>marketing</a:t>
            </a:r>
            <a:r>
              <a:rPr lang="de-AT" dirty="0" smtClean="0"/>
              <a:t> mix </a:t>
            </a:r>
            <a:r>
              <a:rPr lang="de-AT" dirty="0" err="1" smtClean="0"/>
              <a:t>elements</a:t>
            </a:r>
            <a:r>
              <a:rPr lang="de-AT" dirty="0" smtClean="0"/>
              <a:t>, </a:t>
            </a:r>
            <a:r>
              <a:rPr lang="de-AT" dirty="0" err="1" smtClean="0"/>
              <a:t>impact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price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87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Price </a:t>
            </a:r>
            <a:r>
              <a:rPr lang="de-AT" dirty="0" err="1" smtClean="0"/>
              <a:t>strategies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Geographical</a:t>
            </a:r>
            <a:r>
              <a:rPr lang="de-AT" dirty="0" smtClean="0"/>
              <a:t> </a:t>
            </a:r>
            <a:r>
              <a:rPr lang="de-AT" dirty="0" err="1" smtClean="0"/>
              <a:t>pricing</a:t>
            </a:r>
            <a:endParaRPr lang="de-AT" dirty="0" smtClean="0"/>
          </a:p>
          <a:p>
            <a:r>
              <a:rPr lang="de-AT" dirty="0" smtClean="0"/>
              <a:t>Price </a:t>
            </a:r>
            <a:r>
              <a:rPr lang="de-AT" dirty="0" err="1" smtClean="0"/>
              <a:t>discounts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allowances</a:t>
            </a:r>
            <a:endParaRPr lang="de-AT" dirty="0" smtClean="0"/>
          </a:p>
          <a:p>
            <a:r>
              <a:rPr lang="de-AT" dirty="0" err="1" smtClean="0"/>
              <a:t>Promotional</a:t>
            </a:r>
            <a:r>
              <a:rPr lang="de-AT" dirty="0" smtClean="0"/>
              <a:t> </a:t>
            </a:r>
            <a:r>
              <a:rPr lang="de-AT" dirty="0" err="1" smtClean="0"/>
              <a:t>pricing</a:t>
            </a:r>
            <a:endParaRPr lang="de-AT" dirty="0" smtClean="0"/>
          </a:p>
          <a:p>
            <a:r>
              <a:rPr lang="de-AT" dirty="0" err="1" smtClean="0"/>
              <a:t>Discriminatory</a:t>
            </a:r>
            <a:r>
              <a:rPr lang="de-AT" dirty="0" smtClean="0"/>
              <a:t> </a:t>
            </a:r>
            <a:r>
              <a:rPr lang="de-AT" dirty="0" err="1" smtClean="0"/>
              <a:t>pricing</a:t>
            </a:r>
            <a:endParaRPr lang="de-AT" dirty="0" smtClean="0"/>
          </a:p>
          <a:p>
            <a:r>
              <a:rPr lang="de-AT" dirty="0" err="1" smtClean="0"/>
              <a:t>Product</a:t>
            </a:r>
            <a:r>
              <a:rPr lang="de-AT" dirty="0" smtClean="0"/>
              <a:t>-mix </a:t>
            </a:r>
            <a:r>
              <a:rPr lang="de-AT" dirty="0" err="1" smtClean="0"/>
              <a:t>pricing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69627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Price </a:t>
            </a:r>
            <a:r>
              <a:rPr lang="de-AT" dirty="0" err="1" smtClean="0"/>
              <a:t>changes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Decrease</a:t>
            </a:r>
            <a:r>
              <a:rPr lang="de-AT" dirty="0" smtClean="0"/>
              <a:t> – </a:t>
            </a:r>
            <a:r>
              <a:rPr lang="de-AT" dirty="0" err="1" smtClean="0"/>
              <a:t>caused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</a:t>
            </a:r>
          </a:p>
          <a:p>
            <a:pPr lvl="1"/>
            <a:r>
              <a:rPr lang="de-AT" dirty="0" err="1" smtClean="0"/>
              <a:t>excess</a:t>
            </a:r>
            <a:r>
              <a:rPr lang="de-AT" dirty="0" smtClean="0"/>
              <a:t> </a:t>
            </a:r>
            <a:r>
              <a:rPr lang="de-AT" dirty="0" err="1" smtClean="0"/>
              <a:t>capacity</a:t>
            </a:r>
            <a:endParaRPr lang="de-AT" dirty="0" smtClean="0"/>
          </a:p>
          <a:p>
            <a:pPr lvl="1"/>
            <a:r>
              <a:rPr lang="de-AT" dirty="0" err="1" smtClean="0"/>
              <a:t>Decline</a:t>
            </a:r>
            <a:r>
              <a:rPr lang="de-AT" dirty="0" smtClean="0"/>
              <a:t> in </a:t>
            </a:r>
            <a:r>
              <a:rPr lang="de-AT" dirty="0" err="1" smtClean="0"/>
              <a:t>market</a:t>
            </a:r>
            <a:r>
              <a:rPr lang="de-AT" dirty="0" smtClean="0"/>
              <a:t> </a:t>
            </a:r>
            <a:r>
              <a:rPr lang="de-AT" dirty="0" err="1" smtClean="0"/>
              <a:t>share</a:t>
            </a:r>
            <a:endParaRPr lang="de-AT" dirty="0" smtClean="0"/>
          </a:p>
          <a:p>
            <a:pPr lvl="1"/>
            <a:r>
              <a:rPr lang="de-AT" dirty="0" err="1" smtClean="0"/>
              <a:t>Lower</a:t>
            </a:r>
            <a:r>
              <a:rPr lang="de-AT" dirty="0" smtClean="0"/>
              <a:t> </a:t>
            </a:r>
            <a:r>
              <a:rPr lang="de-AT" dirty="0" err="1" smtClean="0"/>
              <a:t>costs</a:t>
            </a:r>
            <a:endParaRPr lang="de-AT" dirty="0" smtClean="0"/>
          </a:p>
          <a:p>
            <a:pPr lvl="1"/>
            <a:r>
              <a:rPr lang="de-AT" dirty="0" err="1" smtClean="0"/>
              <a:t>Economic</a:t>
            </a:r>
            <a:r>
              <a:rPr lang="de-AT" dirty="0" smtClean="0"/>
              <a:t> </a:t>
            </a:r>
            <a:r>
              <a:rPr lang="de-AT" dirty="0" err="1" smtClean="0"/>
              <a:t>recession</a:t>
            </a:r>
            <a:endParaRPr lang="de-AT" dirty="0" smtClean="0"/>
          </a:p>
          <a:p>
            <a:r>
              <a:rPr lang="de-AT" dirty="0" err="1" smtClean="0"/>
              <a:t>Increase</a:t>
            </a:r>
            <a:r>
              <a:rPr lang="de-AT" dirty="0" smtClean="0"/>
              <a:t> – </a:t>
            </a:r>
            <a:r>
              <a:rPr lang="de-AT" dirty="0" err="1" smtClean="0"/>
              <a:t>caused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endParaRPr lang="de-AT" dirty="0" smtClean="0"/>
          </a:p>
          <a:p>
            <a:pPr lvl="1"/>
            <a:r>
              <a:rPr lang="de-AT" dirty="0" smtClean="0"/>
              <a:t>Over </a:t>
            </a:r>
            <a:r>
              <a:rPr lang="de-AT" dirty="0" err="1" smtClean="0"/>
              <a:t>demand</a:t>
            </a:r>
            <a:endParaRPr lang="de-AT" dirty="0" smtClean="0"/>
          </a:p>
          <a:p>
            <a:pPr lvl="1"/>
            <a:r>
              <a:rPr lang="de-AT" dirty="0" smtClean="0"/>
              <a:t>Inflation</a:t>
            </a:r>
          </a:p>
          <a:p>
            <a:pPr marL="68580" indent="0">
              <a:buNone/>
            </a:pP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098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Alternatives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increasing</a:t>
            </a:r>
            <a:r>
              <a:rPr lang="de-AT" dirty="0" smtClean="0"/>
              <a:t> </a:t>
            </a:r>
            <a:r>
              <a:rPr lang="de-AT" dirty="0" err="1" smtClean="0"/>
              <a:t>prices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Shrinking</a:t>
            </a:r>
            <a:r>
              <a:rPr lang="de-AT" dirty="0" smtClean="0"/>
              <a:t> </a:t>
            </a:r>
            <a:r>
              <a:rPr lang="de-AT" dirty="0" err="1" smtClean="0"/>
              <a:t>amount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products</a:t>
            </a:r>
            <a:endParaRPr lang="de-AT" dirty="0" smtClean="0"/>
          </a:p>
          <a:p>
            <a:r>
              <a:rPr lang="de-AT" dirty="0" err="1" smtClean="0"/>
              <a:t>Substituting</a:t>
            </a:r>
            <a:r>
              <a:rPr lang="de-AT" dirty="0" smtClean="0"/>
              <a:t> </a:t>
            </a:r>
            <a:r>
              <a:rPr lang="de-AT" dirty="0" err="1" smtClean="0"/>
              <a:t>less</a:t>
            </a:r>
            <a:r>
              <a:rPr lang="de-AT" dirty="0" smtClean="0"/>
              <a:t> expensive </a:t>
            </a:r>
            <a:r>
              <a:rPr lang="de-AT" dirty="0" err="1" smtClean="0"/>
              <a:t>materials</a:t>
            </a:r>
            <a:endParaRPr lang="de-AT" dirty="0" smtClean="0"/>
          </a:p>
          <a:p>
            <a:r>
              <a:rPr lang="de-AT" dirty="0" err="1" smtClean="0"/>
              <a:t>Removing</a:t>
            </a:r>
            <a:r>
              <a:rPr lang="de-AT" dirty="0" smtClean="0"/>
              <a:t> </a:t>
            </a:r>
            <a:r>
              <a:rPr lang="de-AT" dirty="0" err="1" smtClean="0"/>
              <a:t>product</a:t>
            </a:r>
            <a:r>
              <a:rPr lang="de-AT" dirty="0" smtClean="0"/>
              <a:t> </a:t>
            </a:r>
            <a:r>
              <a:rPr lang="de-AT" dirty="0" err="1" smtClean="0"/>
              <a:t>features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7229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err="1" smtClean="0"/>
              <a:t>Dealing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competitor</a:t>
            </a:r>
            <a:r>
              <a:rPr lang="de-AT" dirty="0" smtClean="0"/>
              <a:t> </a:t>
            </a:r>
            <a:r>
              <a:rPr lang="de-AT" dirty="0" err="1" smtClean="0"/>
              <a:t>attacks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Market </a:t>
            </a:r>
            <a:r>
              <a:rPr lang="de-AT" dirty="0" err="1" smtClean="0"/>
              <a:t>leaders</a:t>
            </a:r>
            <a:r>
              <a:rPr lang="de-AT" dirty="0" smtClean="0"/>
              <a:t> </a:t>
            </a:r>
            <a:r>
              <a:rPr lang="de-AT" dirty="0" err="1" smtClean="0"/>
              <a:t>might</a:t>
            </a:r>
            <a:endParaRPr lang="de-AT" dirty="0" smtClean="0"/>
          </a:p>
          <a:p>
            <a:pPr lvl="1"/>
            <a:r>
              <a:rPr lang="de-AT" dirty="0" err="1" smtClean="0"/>
              <a:t>maintain</a:t>
            </a:r>
            <a:r>
              <a:rPr lang="de-AT" dirty="0" smtClean="0"/>
              <a:t> </a:t>
            </a:r>
            <a:r>
              <a:rPr lang="de-AT" dirty="0" err="1" smtClean="0"/>
              <a:t>price</a:t>
            </a:r>
            <a:endParaRPr lang="de-AT" dirty="0" smtClean="0"/>
          </a:p>
          <a:p>
            <a:pPr lvl="1"/>
            <a:r>
              <a:rPr lang="de-AT" dirty="0" err="1" smtClean="0"/>
              <a:t>Raise</a:t>
            </a:r>
            <a:r>
              <a:rPr lang="de-AT" dirty="0" smtClean="0"/>
              <a:t> </a:t>
            </a:r>
            <a:r>
              <a:rPr lang="de-AT" dirty="0" err="1" smtClean="0"/>
              <a:t>quality</a:t>
            </a:r>
            <a:endParaRPr lang="de-AT" dirty="0" smtClean="0"/>
          </a:p>
          <a:p>
            <a:pPr lvl="1"/>
            <a:r>
              <a:rPr lang="de-AT" dirty="0" err="1" smtClean="0"/>
              <a:t>Reduce</a:t>
            </a:r>
            <a:r>
              <a:rPr lang="de-AT" dirty="0" smtClean="0"/>
              <a:t> </a:t>
            </a:r>
            <a:r>
              <a:rPr lang="de-AT" dirty="0" err="1" smtClean="0"/>
              <a:t>price</a:t>
            </a:r>
            <a:endParaRPr lang="de-AT" dirty="0" smtClean="0"/>
          </a:p>
          <a:p>
            <a:pPr lvl="1"/>
            <a:r>
              <a:rPr lang="de-AT" dirty="0" smtClean="0"/>
              <a:t>Launch a </a:t>
            </a:r>
            <a:r>
              <a:rPr lang="de-AT" dirty="0" err="1" smtClean="0"/>
              <a:t>low-price</a:t>
            </a:r>
            <a:r>
              <a:rPr lang="de-AT" dirty="0" smtClean="0"/>
              <a:t> </a:t>
            </a:r>
            <a:r>
              <a:rPr lang="de-AT" dirty="0" err="1" smtClean="0"/>
              <a:t>fighter</a:t>
            </a:r>
            <a:r>
              <a:rPr lang="de-AT" dirty="0" smtClean="0"/>
              <a:t> </a:t>
            </a:r>
            <a:r>
              <a:rPr lang="de-AT" dirty="0" err="1" smtClean="0"/>
              <a:t>line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826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Literature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Kotler</a:t>
            </a:r>
            <a:r>
              <a:rPr lang="de-AT" dirty="0" smtClean="0"/>
              <a:t>, Philip (2000). Marketing Management. </a:t>
            </a:r>
            <a:r>
              <a:rPr lang="de-AT" dirty="0" err="1" smtClean="0"/>
              <a:t>Prentice</a:t>
            </a:r>
            <a:r>
              <a:rPr lang="de-AT" dirty="0" smtClean="0"/>
              <a:t>-Hall. New Jersey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Maria Peer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B9C1-4D46-40A6-A0A7-C6E600324413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4094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185</Words>
  <Application>Microsoft Office PowerPoint</Application>
  <PresentationFormat>Bildschirmpräsentation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Austin</vt:lpstr>
      <vt:lpstr>Pricing</vt:lpstr>
      <vt:lpstr>Role of Pricing</vt:lpstr>
      <vt:lpstr>Procedure </vt:lpstr>
      <vt:lpstr>Price strategies</vt:lpstr>
      <vt:lpstr>Price changes</vt:lpstr>
      <vt:lpstr>Alternatives to increasing prices</vt:lpstr>
      <vt:lpstr>Dealing with competitor attacks</vt:lpstr>
      <vt:lpstr>Literature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</dc:title>
  <dc:creator>Maria</dc:creator>
  <cp:lastModifiedBy>Maria</cp:lastModifiedBy>
  <cp:revision>10</cp:revision>
  <dcterms:created xsi:type="dcterms:W3CDTF">2013-04-13T07:04:58Z</dcterms:created>
  <dcterms:modified xsi:type="dcterms:W3CDTF">2013-04-13T07:38:42Z</dcterms:modified>
</cp:coreProperties>
</file>